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22920"/>
          </a:xfrm>
        </p:spPr>
        <p:txBody>
          <a:bodyPr/>
          <a:lstStyle/>
          <a:p>
            <a:pPr algn="ctr"/>
            <a:r>
              <a:rPr lang="ru-RU" dirty="0" smtClean="0"/>
              <a:t>Игорь Валентинович Станкевич</a:t>
            </a:r>
            <a:endParaRPr lang="ru-RU" dirty="0"/>
          </a:p>
        </p:txBody>
      </p:sp>
      <p:pic>
        <p:nvPicPr>
          <p:cNvPr id="1026" name="Picture 2" descr="http://otdih-yuga.ru/images/articles/31646/2017_01_12-01-05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08720"/>
            <a:ext cx="4461960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16216" y="1556792"/>
            <a:ext cx="2627784" cy="424847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Игорь Валентинович Станкевич родился 31 августа 1958 года в городе Нижний Тагил в семье </a:t>
            </a:r>
            <a:r>
              <a:rPr lang="ru-RU" sz="1800" dirty="0" smtClean="0"/>
              <a:t>в</a:t>
            </a:r>
            <a:r>
              <a:rPr lang="ru-RU" sz="1800" dirty="0" smtClean="0"/>
              <a:t>оеннослужащего</a:t>
            </a:r>
            <a:r>
              <a:rPr lang="ru-RU" sz="1800" dirty="0" smtClean="0"/>
              <a:t> </a:t>
            </a:r>
            <a:endParaRPr lang="ru-RU" sz="1800" dirty="0"/>
          </a:p>
        </p:txBody>
      </p:sp>
      <p:pic>
        <p:nvPicPr>
          <p:cNvPr id="39938" name="Picture 2" descr="http://sonko.samregion.ru/sites/default/files/styles/block_news_main_335x250/public/news/photos/stankevich_na_otkrytii_byusta_elisovu_kinel-cherkassy_6_maya_2017_2.jpg?itok=xTC5dwgd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620" r="962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16216" y="404664"/>
            <a:ext cx="2627784" cy="5904656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Российский и советский военнослужащий, участник боевых действий на территории республики Афганистан, Герой Российской Федерации. Заместитель командира 81-го гвардейского мотострелкового полка 90-й гвардейской танковой дивизии по политической части. Полковник </a:t>
            </a:r>
          </a:p>
          <a:p>
            <a:endParaRPr lang="ru-RU" dirty="0"/>
          </a:p>
        </p:txBody>
      </p:sp>
      <p:pic>
        <p:nvPicPr>
          <p:cNvPr id="40962" name="Picture 2" descr="http://timix.nios.ru/sites/timix.nios.ru/files/field/image/p10403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404664"/>
            <a:ext cx="2514600" cy="61926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 1975—1979 годы учился в Новосибирском высшем военно-политическом общевойсковом училище. Военную службу начал в частях специального назначения, где прослужил шесть лет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период с 1985—1987 годы проходил службу в составе Ограниченного контингента Советских войск в Афганистане, участник Афганской войны (</a:t>
            </a:r>
            <a:r>
              <a:rPr lang="ru-RU" dirty="0" smtClean="0"/>
              <a:t>1979—1989</a:t>
            </a:r>
            <a:r>
              <a:rPr lang="ru-RU" dirty="0" smtClean="0"/>
              <a:t>) в должности командира «отряда агитации и пропаганды» 201-й Гатчинской мотострелковой дивизии в г. </a:t>
            </a:r>
            <a:r>
              <a:rPr lang="ru-RU" dirty="0" err="1" smtClean="0"/>
              <a:t>Кундуз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1986" name="Picture 2" descr="https://s12.stc.all.kpcdn.net/share/i/4/882891/wx108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1722" r="1172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88224" y="1772816"/>
            <a:ext cx="2555776" cy="28083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За образцовое несение воинской службы был награждён орденом «Красной звезды» и орденом «За службу Родине» третьей степени.</a:t>
            </a:r>
            <a:endParaRPr lang="ru-RU" sz="1800" dirty="0"/>
          </a:p>
        </p:txBody>
      </p:sp>
      <p:pic>
        <p:nvPicPr>
          <p:cNvPr id="43012" name="Picture 4" descr="http://www.roshinskiy.ru/photo/hram/1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88640"/>
            <a:ext cx="2514600" cy="6408712"/>
          </a:xfrm>
        </p:spPr>
        <p:txBody>
          <a:bodyPr>
            <a:normAutofit/>
          </a:bodyPr>
          <a:lstStyle/>
          <a:p>
            <a:r>
              <a:rPr lang="ru-RU" dirty="0" smtClean="0"/>
              <a:t>В сложнейшей боевой обстановке, когда был тяжело ранен командир, подполковник Станкевич И. В., не теряя выдержки и самообладания, принял на себя командование полком. Уверенно управляя подразделениями, подчиняя себе группы солдат других частей, потерявших управление, он возглавил прорыв окружённых мятежниками подразделений к главным силам группировки</a:t>
            </a:r>
            <a:r>
              <a:rPr lang="ru-RU" dirty="0" smtClean="0"/>
              <a:t>. 	</a:t>
            </a:r>
            <a:endParaRPr lang="ru-RU" dirty="0"/>
          </a:p>
        </p:txBody>
      </p:sp>
      <p:pic>
        <p:nvPicPr>
          <p:cNvPr id="44038" name="Picture 6" descr="http://nvvku.mil.ru/upload/site25/TTrNKT4znU-170xx2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98" b="1259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60232" y="548680"/>
            <a:ext cx="2483768" cy="568863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дальнейшем, полк под командованием Игоря Станкевича, геройски проявил себя в ожесточённых боях с </a:t>
            </a:r>
            <a:r>
              <a:rPr lang="ru-RU" sz="1800" dirty="0" err="1" smtClean="0"/>
              <a:t>дудаевцами</a:t>
            </a:r>
            <a:r>
              <a:rPr lang="ru-RU" sz="1800" dirty="0" smtClean="0"/>
              <a:t>, в том числе предотвратил угрозу захвата противником штаба командующего группировкой российских войск.</a:t>
            </a:r>
            <a:endParaRPr lang="ru-RU" sz="1800" dirty="0"/>
          </a:p>
        </p:txBody>
      </p:sp>
      <p:pic>
        <p:nvPicPr>
          <p:cNvPr id="46082" name="Picture 2" descr="http://z60.d.sdska.ru/2-z60-7ece4d32-5e3b-41f8-884d-0ae37866047b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917" r="1391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44016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Указом Президента Российской Федерации от 19 октября 1995 года за мужество и героизм, проявленные при выполнении специального задания по восстановлению конституционного порядка в Республике Чечня, Станкевичу Игорю Валентиновичу присвоено звание Героя Российской Федерации. Продолжал службу на различных должностях. Завершил воинскую службу в 1999 году в должности начальника отдела воспитательной работы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8130" name="Picture 2" descr="https://kp.ru/share/i/4/883103/wr-720.sh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6858000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44208" y="404664"/>
            <a:ext cx="2699792" cy="6120680"/>
          </a:xfrm>
        </p:spPr>
        <p:txBody>
          <a:bodyPr>
            <a:normAutofit/>
          </a:bodyPr>
          <a:lstStyle/>
          <a:p>
            <a:r>
              <a:rPr lang="ru-RU" dirty="0" smtClean="0"/>
              <a:t>В советские годы был членом КПСС. С 1999 года в запасе. Работал главой Ленинского района города Самара. Проводил работу патриотической направленности, работал в администрации Самарской области. Руководитель самарской областной общественной организации «Герои Отечества», председатель Самарского отделения Российского военно-исторического общества</a:t>
            </a:r>
            <a:endParaRPr lang="ru-RU" dirty="0"/>
          </a:p>
        </p:txBody>
      </p:sp>
      <p:pic>
        <p:nvPicPr>
          <p:cNvPr id="47106" name="Picture 2" descr="http://kinelzhizn.ru/media/cache/8c/71/be/de/58/22/8c71bede5822c292a9f52449c5a9ad0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3949" r="1394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</TotalTime>
  <Words>190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Игорь Валентинович Станкевич</vt:lpstr>
      <vt:lpstr>Слайд 2</vt:lpstr>
      <vt:lpstr>Слайд 3</vt:lpstr>
      <vt:lpstr>Слайд 4</vt:lpstr>
      <vt:lpstr>Слайд 5</vt:lpstr>
      <vt:lpstr>Слайд 6</vt:lpstr>
      <vt:lpstr>Слайд 7</vt:lpstr>
      <vt:lpstr>Указом Президента Российской Федерации от 19 октября 1995 года за мужество и героизм, проявленные при выполнении специального задания по восстановлению конституционного порядка в Республике Чечня, Станкевичу Игорю Валентиновичу присвоено звание Героя Российской Федерации. Продолжал службу на различных должностях. Завершил воинскую службу в 1999 году в должности начальника отдела воспитательной работы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Игорь Валентинович Станкевич</dc:title>
  <dc:creator>patriot_new</dc:creator>
  <cp:lastModifiedBy>patriot_new</cp:lastModifiedBy>
  <cp:revision>3</cp:revision>
  <dcterms:created xsi:type="dcterms:W3CDTF">2017-11-10T07:47:11Z</dcterms:created>
  <dcterms:modified xsi:type="dcterms:W3CDTF">2017-11-10T08:12:25Z</dcterms:modified>
</cp:coreProperties>
</file>